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1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10-May-20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10-May-20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gX--B1jI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Кошарка</a:t>
            </a:r>
            <a:br>
              <a:rPr lang="sr-Cyrl-RS" dirty="0"/>
            </a:br>
            <a:r>
              <a:rPr lang="sr-Cyrl-RS" dirty="0"/>
              <a:t>11.05.2020.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Кошарка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Како су нам могућности сужене и немају сви у близини кошаркашки терен и кош, нисте у обавези да сви одрадите све вежбе предвиђене са коришћењем коша. Довољно је као и иначе да одрадите вежбе обликовања уколико немате услова за кошарку.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https://www.youtube.com/watch?v=N5gX--B1jIc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Кошарка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sr-Cyrl-RS" dirty="0"/>
              <a:t>Кошарка је игра која се игра у тимовима. Ви сте већ пролазили кроз правила игре и саму игру на часовима са својим учитељицама.</a:t>
            </a:r>
          </a:p>
          <a:p>
            <a:r>
              <a:rPr lang="sr-Cyrl-RS" dirty="0"/>
              <a:t>Уколико имате кошаркашки терен у близини, можете отићи са родитељима и провежбати вођење кошаркашке лопте и правилно бацање на кош.</a:t>
            </a:r>
          </a:p>
          <a:p>
            <a:r>
              <a:rPr lang="sr-Cyrl-RS" dirty="0"/>
              <a:t>Уколико немате кош, а ни кошаркашки терен, а имате лопту вежбајте вођење лопте (десном и левом руком, као и наизменично вођење лопте).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138</TotalTime>
  <Words>175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Кошарка 11.05.2020.</vt:lpstr>
      <vt:lpstr>Кошарка</vt:lpstr>
      <vt:lpstr>Вежбе обликовања</vt:lpstr>
      <vt:lpstr>Кошарка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21</cp:revision>
  <dcterms:created xsi:type="dcterms:W3CDTF">2020-03-24T17:06:15Z</dcterms:created>
  <dcterms:modified xsi:type="dcterms:W3CDTF">2020-05-10T13:38:42Z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